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5" r:id="rId5"/>
    <p:sldId id="266" r:id="rId6"/>
    <p:sldId id="260" r:id="rId7"/>
    <p:sldId id="261" r:id="rId8"/>
    <p:sldId id="262" r:id="rId9"/>
    <p:sldId id="269" r:id="rId10"/>
    <p:sldId id="270" r:id="rId11"/>
    <p:sldId id="267" r:id="rId12"/>
    <p:sldId id="268" r:id="rId13"/>
    <p:sldId id="263" r:id="rId14"/>
    <p:sldId id="264" r:id="rId15"/>
  </p:sldIdLst>
  <p:sldSz cx="9144000" cy="6858000" type="screen4x3"/>
  <p:notesSz cx="9144000" cy="6858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8107F-2604-43E8-9FA6-A8F18B738D96}" type="datetime1">
              <a:rPr lang="en-AU"/>
              <a:pPr>
                <a:defRPr/>
              </a:pPr>
              <a:t>16/03/2012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CBEDB-9BEB-473F-807A-FEEF4F4B09F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FB7FF-9577-4035-8211-0C43B2A22252}" type="datetime1">
              <a:rPr lang="en-AU"/>
              <a:pPr>
                <a:defRPr/>
              </a:pPr>
              <a:t>16/03/2012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0141F-B118-4981-B81A-470FADD806A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86400" y="896938"/>
            <a:ext cx="1676400" cy="5229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96938"/>
            <a:ext cx="4876800" cy="5229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8AFF7-A07E-467A-A98D-331B427A6B76}" type="datetime1">
              <a:rPr lang="en-AU"/>
              <a:pPr>
                <a:defRPr/>
              </a:pPr>
              <a:t>16/03/2012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D999C6-C587-4422-8006-2D5794E453A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6938"/>
            <a:ext cx="6705600" cy="9318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133600"/>
            <a:ext cx="6705600" cy="1919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205288"/>
            <a:ext cx="6705600" cy="1920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DF322-9326-407A-9EFC-9F52B8D10AD5}" type="datetime1">
              <a:rPr lang="en-AU"/>
              <a:pPr>
                <a:defRPr/>
              </a:pPr>
              <a:t>16/03/2012</a:t>
            </a:fld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E4D12-22E5-4610-9710-EAEAAB81A15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76166-DA43-4160-A47B-FC6B5F3FDA34}" type="datetime1">
              <a:rPr lang="en-AU"/>
              <a:pPr>
                <a:defRPr/>
              </a:pPr>
              <a:t>16/03/2012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81B5B-4CFA-41E7-8D16-1CFF377C4C0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C9A0E-CD0A-4512-AB54-6D23F8E4488B}" type="datetime1">
              <a:rPr lang="en-AU"/>
              <a:pPr>
                <a:defRPr/>
              </a:pPr>
              <a:t>16/03/2012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A2065-57CB-47F3-87BF-DC8EC101B19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3276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2133600"/>
            <a:ext cx="3276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111C9-1597-477D-854A-5924EF3E081E}" type="datetime1">
              <a:rPr lang="en-AU"/>
              <a:pPr>
                <a:defRPr/>
              </a:pPr>
              <a:t>16/03/2012</a:t>
            </a:fld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471A1-40EB-4333-A7AE-62A92967EFA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509AB-5500-42EE-B3CE-0BCBE811DD9B}" type="datetime1">
              <a:rPr lang="en-AU"/>
              <a:pPr>
                <a:defRPr/>
              </a:pPr>
              <a:t>16/03/2012</a:t>
            </a:fld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46323-C23C-4E2F-9952-45659B7DEBF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26658-1880-4F7B-822F-170C12EB6148}" type="datetime1">
              <a:rPr lang="en-AU"/>
              <a:pPr>
                <a:defRPr/>
              </a:pPr>
              <a:t>16/03/2012</a:t>
            </a:fld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8B39F-B073-4FF6-A322-6062883454F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AF622-99BC-4F30-891C-4E90B291963F}" type="datetime1">
              <a:rPr lang="en-AU"/>
              <a:pPr>
                <a:defRPr/>
              </a:pPr>
              <a:t>16/03/2012</a:t>
            </a:fld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D2539-1BB5-4D60-A503-176AE5D79F8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D829D1-7ED6-406B-8233-FA76B30C6A50}" type="datetime1">
              <a:rPr lang="en-AU"/>
              <a:pPr>
                <a:defRPr/>
              </a:pPr>
              <a:t>16/03/2012</a:t>
            </a:fld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80F6A-98E4-4F36-8599-EADE3FF25E2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40468-563C-4E37-A8C7-9394B2FC65F8}" type="datetime1">
              <a:rPr lang="en-AU"/>
              <a:pPr>
                <a:defRPr/>
              </a:pPr>
              <a:t>16/03/2012</a:t>
            </a:fld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8C17D-5A26-467F-9ABD-7810F1D7FA1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96938"/>
            <a:ext cx="6705600" cy="93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133600"/>
            <a:ext cx="6705600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3A63FF94-C944-4DA5-AFAE-24B565719240}" type="datetime1">
              <a:rPr lang="en-AU"/>
              <a:pPr>
                <a:defRPr/>
              </a:pPr>
              <a:t>16/03/2012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5A34833-BA29-493D-81B8-052B2533303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grpSp>
        <p:nvGrpSpPr>
          <p:cNvPr id="1031" name="Group 9"/>
          <p:cNvGrpSpPr>
            <a:grpSpLocks/>
          </p:cNvGrpSpPr>
          <p:nvPr/>
        </p:nvGrpSpPr>
        <p:grpSpPr bwMode="auto">
          <a:xfrm>
            <a:off x="0" y="0"/>
            <a:ext cx="9067800" cy="6705600"/>
            <a:chOff x="0" y="0"/>
            <a:chExt cx="5712" cy="4224"/>
          </a:xfrm>
        </p:grpSpPr>
        <p:pic>
          <p:nvPicPr>
            <p:cNvPr id="1032" name="Picture 7" descr="MS3 copy"/>
            <p:cNvPicPr>
              <a:picLocks noChangeAspect="1" noChangeArrowheads="1"/>
            </p:cNvPicPr>
            <p:nvPr userDrawn="1"/>
          </p:nvPicPr>
          <p:blipFill>
            <a:blip r:embed="rId14" cstate="print">
              <a:lum bright="20000"/>
              <a:grayscl/>
            </a:blip>
            <a:srcRect/>
            <a:stretch>
              <a:fillRect/>
            </a:stretch>
          </p:blipFill>
          <p:spPr bwMode="auto">
            <a:xfrm>
              <a:off x="0" y="0"/>
              <a:ext cx="4560" cy="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Picture 8" descr="MS2 copy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4599" y="48"/>
              <a:ext cx="1113" cy="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52536" y="2130425"/>
            <a:ext cx="7772400" cy="1470025"/>
          </a:xfrm>
        </p:spPr>
        <p:txBody>
          <a:bodyPr/>
          <a:lstStyle/>
          <a:p>
            <a:r>
              <a:rPr lang="en-AU" dirty="0" smtClean="0"/>
              <a:t>How to Write a </a:t>
            </a:r>
            <a:br>
              <a:rPr lang="en-AU" dirty="0" smtClean="0"/>
            </a:br>
            <a:r>
              <a:rPr lang="en-AU" dirty="0" smtClean="0"/>
              <a:t>Formal Practical Report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 Graph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6705600" cy="3992563"/>
          </a:xfrm>
        </p:spPr>
        <p:txBody>
          <a:bodyPr/>
          <a:lstStyle/>
          <a:p>
            <a:r>
              <a:rPr lang="en-AU" sz="2800" dirty="0" smtClean="0"/>
              <a:t>Must have title, describing the graph below the graph (caption).</a:t>
            </a:r>
          </a:p>
          <a:p>
            <a:r>
              <a:rPr lang="en-AU" sz="2800" dirty="0" smtClean="0"/>
              <a:t>Independent variable (x-axis) must be labelled with units.</a:t>
            </a:r>
          </a:p>
          <a:p>
            <a:r>
              <a:rPr lang="en-AU" sz="2800" dirty="0" smtClean="0"/>
              <a:t>Dependent variable (y-axis) must be labelled with units.</a:t>
            </a:r>
          </a:p>
          <a:p>
            <a:r>
              <a:rPr lang="en-AU" sz="2800" dirty="0" smtClean="0"/>
              <a:t>Different trials must be colour coded with a key or legend.</a:t>
            </a:r>
          </a:p>
          <a:p>
            <a:r>
              <a:rPr lang="en-AU" sz="2800" dirty="0" smtClean="0"/>
              <a:t>Try to scale your numbers in order, rather then draw dots, on a specific number.</a:t>
            </a:r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 Practice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400" dirty="0" smtClean="0"/>
              <a:t>Using the results below, draw an appropriate table and graph.</a:t>
            </a:r>
          </a:p>
          <a:p>
            <a:pPr>
              <a:buNone/>
            </a:pPr>
            <a:r>
              <a:rPr lang="en-AU" sz="2400" dirty="0" smtClean="0"/>
              <a:t>Mining Temperatures</a:t>
            </a:r>
          </a:p>
          <a:p>
            <a:pPr>
              <a:buNone/>
            </a:pPr>
            <a:r>
              <a:rPr lang="en-AU" sz="2400" u="sng" dirty="0" smtClean="0"/>
              <a:t>Mine A</a:t>
            </a:r>
          </a:p>
          <a:p>
            <a:pPr>
              <a:buNone/>
            </a:pPr>
            <a:r>
              <a:rPr lang="en-AU" sz="2400" dirty="0" smtClean="0"/>
              <a:t>Depth    surface    300m    700m    1km</a:t>
            </a:r>
          </a:p>
          <a:p>
            <a:pPr>
              <a:buNone/>
            </a:pPr>
            <a:r>
              <a:rPr lang="en-AU" sz="2400" dirty="0" smtClean="0"/>
              <a:t>Temp     15</a:t>
            </a:r>
            <a:r>
              <a:rPr lang="en-AU" sz="2400" baseline="30000" dirty="0" smtClean="0"/>
              <a:t>o</a:t>
            </a:r>
            <a:r>
              <a:rPr lang="en-AU" sz="2400" dirty="0" smtClean="0"/>
              <a:t>C        28</a:t>
            </a:r>
            <a:r>
              <a:rPr lang="en-AU" sz="2400" baseline="30000" dirty="0" smtClean="0"/>
              <a:t>o</a:t>
            </a:r>
            <a:r>
              <a:rPr lang="en-AU" sz="2400" dirty="0" smtClean="0"/>
              <a:t>C     49</a:t>
            </a:r>
            <a:r>
              <a:rPr lang="en-AU" sz="2400" baseline="30000" dirty="0" smtClean="0"/>
              <a:t>o</a:t>
            </a:r>
            <a:r>
              <a:rPr lang="en-AU" sz="2400" dirty="0" smtClean="0"/>
              <a:t>C     62</a:t>
            </a:r>
            <a:r>
              <a:rPr lang="en-AU" sz="2400" baseline="30000" dirty="0" smtClean="0"/>
              <a:t>o</a:t>
            </a:r>
            <a:r>
              <a:rPr lang="en-AU" sz="2400" dirty="0" smtClean="0"/>
              <a:t>C</a:t>
            </a:r>
          </a:p>
          <a:p>
            <a:pPr>
              <a:buNone/>
            </a:pPr>
            <a:r>
              <a:rPr lang="en-AU" sz="2400" u="sng" dirty="0" smtClean="0"/>
              <a:t>Mine B</a:t>
            </a:r>
          </a:p>
          <a:p>
            <a:pPr>
              <a:buNone/>
            </a:pPr>
            <a:r>
              <a:rPr lang="en-AU" sz="2400" dirty="0" smtClean="0"/>
              <a:t>Depth    surface    600m    1.5m    3km</a:t>
            </a:r>
          </a:p>
          <a:p>
            <a:pPr>
              <a:buNone/>
            </a:pPr>
            <a:r>
              <a:rPr lang="en-AU" sz="2400" dirty="0" smtClean="0"/>
              <a:t>Temp     20</a:t>
            </a:r>
            <a:r>
              <a:rPr lang="en-AU" sz="2400" baseline="30000" dirty="0" smtClean="0"/>
              <a:t>o</a:t>
            </a:r>
            <a:r>
              <a:rPr lang="en-AU" sz="2400" dirty="0" smtClean="0"/>
              <a:t>C        25</a:t>
            </a:r>
            <a:r>
              <a:rPr lang="en-AU" sz="2400" baseline="30000" dirty="0" smtClean="0"/>
              <a:t>o</a:t>
            </a:r>
            <a:r>
              <a:rPr lang="en-AU" sz="2400" dirty="0" smtClean="0"/>
              <a:t>C     37</a:t>
            </a:r>
            <a:r>
              <a:rPr lang="en-AU" sz="2400" baseline="30000" dirty="0" smtClean="0"/>
              <a:t>o</a:t>
            </a:r>
            <a:r>
              <a:rPr lang="en-AU" sz="2400" dirty="0" smtClean="0"/>
              <a:t>C     55</a:t>
            </a:r>
            <a:r>
              <a:rPr lang="en-AU" sz="2400" baseline="30000" dirty="0" smtClean="0"/>
              <a:t>o</a:t>
            </a:r>
            <a:r>
              <a:rPr lang="en-AU" sz="2400" dirty="0" smtClean="0"/>
              <a:t>C</a:t>
            </a: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 Practice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67544" y="2276872"/>
          <a:ext cx="6705600" cy="439249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5200"/>
                <a:gridCol w="2235200"/>
                <a:gridCol w="2235200"/>
              </a:tblGrid>
              <a:tr h="424050">
                <a:tc>
                  <a:txBody>
                    <a:bodyPr/>
                    <a:lstStyle/>
                    <a:p>
                      <a:r>
                        <a:rPr lang="en-AU" dirty="0" smtClean="0"/>
                        <a:t>Mine Depth (m)</a:t>
                      </a:r>
                      <a:endParaRPr lang="en-A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Temperature (</a:t>
                      </a:r>
                      <a:r>
                        <a:rPr lang="en-AU" sz="1800" baseline="30000" dirty="0" err="1" smtClean="0"/>
                        <a:t>o</a:t>
                      </a:r>
                      <a:r>
                        <a:rPr lang="en-AU" sz="1800" baseline="0" dirty="0" err="1" smtClean="0"/>
                        <a:t>C</a:t>
                      </a:r>
                      <a:r>
                        <a:rPr lang="en-AU" sz="1800" baseline="0" dirty="0" smtClean="0"/>
                        <a:t>)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496055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Mine A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Mine B</a:t>
                      </a:r>
                      <a:endParaRPr lang="en-AU" dirty="0"/>
                    </a:p>
                  </a:txBody>
                  <a:tcPr/>
                </a:tc>
              </a:tr>
              <a:tr h="496055">
                <a:tc>
                  <a:txBody>
                    <a:bodyPr/>
                    <a:lstStyle/>
                    <a:p>
                      <a:r>
                        <a:rPr lang="en-AU" dirty="0" smtClean="0"/>
                        <a:t>Surface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20</a:t>
                      </a:r>
                      <a:endParaRPr lang="en-AU" dirty="0"/>
                    </a:p>
                  </a:txBody>
                  <a:tcPr/>
                </a:tc>
              </a:tr>
              <a:tr h="496055">
                <a:tc>
                  <a:txBody>
                    <a:bodyPr/>
                    <a:lstStyle/>
                    <a:p>
                      <a:r>
                        <a:rPr lang="en-AU" dirty="0" smtClean="0"/>
                        <a:t>300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496055">
                <a:tc>
                  <a:txBody>
                    <a:bodyPr/>
                    <a:lstStyle/>
                    <a:p>
                      <a:r>
                        <a:rPr lang="en-AU" dirty="0" smtClean="0"/>
                        <a:t>600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AU" dirty="0"/>
                    </a:p>
                  </a:txBody>
                  <a:tcPr/>
                </a:tc>
              </a:tr>
              <a:tr h="496055">
                <a:tc>
                  <a:txBody>
                    <a:bodyPr/>
                    <a:lstStyle/>
                    <a:p>
                      <a:r>
                        <a:rPr lang="en-AU" dirty="0" smtClean="0"/>
                        <a:t>700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496055">
                <a:tc>
                  <a:txBody>
                    <a:bodyPr/>
                    <a:lstStyle/>
                    <a:p>
                      <a:r>
                        <a:rPr lang="en-AU" dirty="0" smtClean="0"/>
                        <a:t>1000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496055">
                <a:tc>
                  <a:txBody>
                    <a:bodyPr/>
                    <a:lstStyle/>
                    <a:p>
                      <a:r>
                        <a:rPr lang="en-AU" dirty="0" smtClean="0"/>
                        <a:t>1500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37</a:t>
                      </a:r>
                      <a:endParaRPr lang="en-AU" dirty="0"/>
                    </a:p>
                  </a:txBody>
                  <a:tcPr/>
                </a:tc>
              </a:tr>
              <a:tr h="496055">
                <a:tc>
                  <a:txBody>
                    <a:bodyPr/>
                    <a:lstStyle/>
                    <a:p>
                      <a:r>
                        <a:rPr lang="en-AU" dirty="0" smtClean="0"/>
                        <a:t>3500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1907540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Table 1: Temperatures in two different mines at increasing depth.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Discussions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6705600" cy="3992563"/>
          </a:xfrm>
        </p:spPr>
        <p:txBody>
          <a:bodyPr/>
          <a:lstStyle/>
          <a:p>
            <a:r>
              <a:rPr lang="en-AU" dirty="0" smtClean="0"/>
              <a:t>The discussion is where you discuss your thoughts and findings on the experiments.</a:t>
            </a:r>
          </a:p>
          <a:p>
            <a:r>
              <a:rPr lang="en-AU" dirty="0" smtClean="0"/>
              <a:t>Answer </a:t>
            </a:r>
            <a:r>
              <a:rPr lang="en-AU" dirty="0" smtClean="0"/>
              <a:t>any questions.</a:t>
            </a:r>
          </a:p>
          <a:p>
            <a:r>
              <a:rPr lang="en-AU" dirty="0" smtClean="0"/>
              <a:t>Discuss any problems or errors, or things you would do differently to improve results.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Conclusion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conclusion sums up the report, it directly addresses the </a:t>
            </a:r>
            <a:r>
              <a:rPr lang="en-AU" dirty="0" smtClean="0"/>
              <a:t>aim and hypothesis </a:t>
            </a:r>
            <a:r>
              <a:rPr lang="en-AU" dirty="0" smtClean="0"/>
              <a:t>of the experiment.</a:t>
            </a:r>
          </a:p>
          <a:p>
            <a:r>
              <a:rPr lang="en-AU" dirty="0" err="1" smtClean="0"/>
              <a:t>Eg</a:t>
            </a:r>
            <a:r>
              <a:rPr lang="en-AU" dirty="0" smtClean="0"/>
              <a:t>, did you find what you wanted to find?</a:t>
            </a:r>
          </a:p>
          <a:p>
            <a:r>
              <a:rPr lang="en-AU" dirty="0" smtClean="0"/>
              <a:t>3</a:t>
            </a:r>
            <a:r>
              <a:rPr lang="en-AU" baseline="30000" dirty="0" smtClean="0"/>
              <a:t>rd</a:t>
            </a:r>
            <a:r>
              <a:rPr lang="en-AU" dirty="0" smtClean="0"/>
              <a:t> person NO “I” “WE.”</a:t>
            </a:r>
          </a:p>
          <a:p>
            <a:r>
              <a:rPr lang="en-AU" dirty="0" smtClean="0"/>
              <a:t>2-4 sentences</a:t>
            </a:r>
          </a:p>
          <a:p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Aim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aim is what you want to find or accomplish (1-2 sentences)</a:t>
            </a:r>
          </a:p>
          <a:p>
            <a:r>
              <a:rPr lang="en-AU" dirty="0" err="1" smtClean="0"/>
              <a:t>Eg</a:t>
            </a:r>
            <a:r>
              <a:rPr lang="en-AU" dirty="0" smtClean="0"/>
              <a:t>, The aim of this experiment is to investigate the top speed of certain remote control cars.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Hypothesis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4709"/>
            <a:ext cx="6705600" cy="3992563"/>
          </a:xfrm>
        </p:spPr>
        <p:txBody>
          <a:bodyPr/>
          <a:lstStyle/>
          <a:p>
            <a:r>
              <a:rPr lang="en-AU" sz="2600" dirty="0" smtClean="0"/>
              <a:t>What you think will happen (1-3 sentences)</a:t>
            </a:r>
          </a:p>
          <a:p>
            <a:r>
              <a:rPr lang="en-AU" sz="2600" dirty="0" smtClean="0"/>
              <a:t>A good hypothesis is written in terms of the independent and dependent variables.</a:t>
            </a:r>
          </a:p>
          <a:p>
            <a:r>
              <a:rPr lang="en-AU" sz="2600" dirty="0" smtClean="0"/>
              <a:t>Eg, </a:t>
            </a:r>
            <a:r>
              <a:rPr lang="en-AU" sz="2600" b="1" dirty="0" smtClean="0"/>
              <a:t>If</a:t>
            </a:r>
            <a:r>
              <a:rPr lang="en-AU" sz="2600" dirty="0" smtClean="0"/>
              <a:t> </a:t>
            </a:r>
            <a:r>
              <a:rPr lang="en-AU" sz="2600" u="sng" dirty="0" smtClean="0"/>
              <a:t>[I do/change this]-independent variable </a:t>
            </a:r>
            <a:r>
              <a:rPr lang="en-AU" sz="2600" b="1" dirty="0" smtClean="0"/>
              <a:t>then</a:t>
            </a:r>
            <a:r>
              <a:rPr lang="en-AU" sz="2600" dirty="0" smtClean="0"/>
              <a:t> </a:t>
            </a:r>
            <a:r>
              <a:rPr lang="en-AU" sz="2600" u="sng" dirty="0" smtClean="0"/>
              <a:t>[this-dependent variable]</a:t>
            </a:r>
            <a:r>
              <a:rPr lang="en-AU" sz="2600" dirty="0" smtClean="0"/>
              <a:t> will happen.</a:t>
            </a:r>
          </a:p>
          <a:p>
            <a:r>
              <a:rPr lang="en-AU" sz="2600" dirty="0" smtClean="0"/>
              <a:t>This statement does not need to be correct, it is just what you think will happen.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Hypothesis Practice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800" dirty="0" smtClean="0"/>
              <a:t>Write a hypothesis for each of the following purposes.</a:t>
            </a:r>
          </a:p>
          <a:p>
            <a:pPr marL="514350" indent="-514350">
              <a:buFont typeface="+mj-lt"/>
              <a:buAutoNum type="alphaLcParenR"/>
            </a:pPr>
            <a:r>
              <a:rPr lang="en-AU" sz="2800" dirty="0" smtClean="0"/>
              <a:t>To test whether carrot seeds or tomato seeds germinate quicker.</a:t>
            </a:r>
          </a:p>
          <a:p>
            <a:pPr marL="514350" indent="-514350">
              <a:buFont typeface="+mj-lt"/>
              <a:buAutoNum type="alphaLcParenR"/>
            </a:pPr>
            <a:r>
              <a:rPr lang="en-AU" sz="2800" dirty="0" smtClean="0"/>
              <a:t>To test whether sourdough, multigrain or white bread goes mouldy the quickest.</a:t>
            </a:r>
          </a:p>
          <a:p>
            <a:pPr marL="514350" indent="-514350">
              <a:buFont typeface="+mj-lt"/>
              <a:buAutoNum type="alphaLcParenR"/>
            </a:pPr>
            <a:r>
              <a:rPr lang="en-AU" sz="2800" dirty="0" smtClean="0"/>
              <a:t>To test whether Trigg the dog likes dry food or fresh food better.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Hypothesis Practice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AU" sz="2800" dirty="0" smtClean="0"/>
              <a:t>If carrots and tomato seeds are planted at the same time, then carrot seeds will germinate quicker.</a:t>
            </a:r>
          </a:p>
          <a:p>
            <a:pPr marL="514350" indent="-514350">
              <a:buFont typeface="+mj-lt"/>
              <a:buAutoNum type="alphaLcParenR"/>
            </a:pPr>
            <a:r>
              <a:rPr lang="en-AU" sz="2800" dirty="0" smtClean="0"/>
              <a:t>If sourdough, multigrain and white bread are all placed in a moist plastic bag, then multigrain will go mouldy the quickest.</a:t>
            </a:r>
          </a:p>
          <a:p>
            <a:pPr marL="514350" indent="-514350">
              <a:buFont typeface="+mj-lt"/>
              <a:buAutoNum type="alphaLcParenR"/>
            </a:pPr>
            <a:r>
              <a:rPr lang="en-AU" sz="2800" dirty="0" smtClean="0"/>
              <a:t>If </a:t>
            </a:r>
            <a:r>
              <a:rPr lang="en-AU" sz="2800" dirty="0" err="1" smtClean="0"/>
              <a:t>Triggs</a:t>
            </a:r>
            <a:r>
              <a:rPr lang="en-AU" sz="2800" dirty="0" smtClean="0"/>
              <a:t> is given a choice of dry food or moist food, then he will eat the moist first.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Materials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List all the materials, in dot point form or sentence form, used in the experiment.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Method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Explanation of how the experiment was attempted in 3</a:t>
            </a:r>
            <a:r>
              <a:rPr lang="en-AU" baseline="30000" dirty="0" smtClean="0"/>
              <a:t>rd</a:t>
            </a:r>
            <a:r>
              <a:rPr lang="en-AU" dirty="0" smtClean="0"/>
              <a:t> person, i.e. NO “I” “WE”.</a:t>
            </a:r>
          </a:p>
          <a:p>
            <a:r>
              <a:rPr lang="en-AU" dirty="0" smtClean="0"/>
              <a:t>Try to use complete sentences rather than short statements.</a:t>
            </a:r>
          </a:p>
          <a:p>
            <a:r>
              <a:rPr lang="en-AU" dirty="0" smtClean="0"/>
              <a:t>Steps taken is acceptable.</a:t>
            </a:r>
          </a:p>
          <a:p>
            <a:r>
              <a:rPr lang="en-AU" dirty="0" smtClean="0"/>
              <a:t>Try to avoid obvious statements, </a:t>
            </a:r>
            <a:r>
              <a:rPr lang="en-AU" dirty="0" err="1" smtClean="0"/>
              <a:t>Eg</a:t>
            </a:r>
            <a:r>
              <a:rPr lang="en-AU" dirty="0" smtClean="0"/>
              <a:t> “turn on the power.”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6705600" cy="3992563"/>
          </a:xfrm>
        </p:spPr>
        <p:txBody>
          <a:bodyPr/>
          <a:lstStyle/>
          <a:p>
            <a:r>
              <a:rPr lang="en-AU" dirty="0" smtClean="0"/>
              <a:t>The results is simply stating what you found in a table or graph.</a:t>
            </a:r>
          </a:p>
          <a:p>
            <a:r>
              <a:rPr lang="en-AU" dirty="0" smtClean="0"/>
              <a:t>No discussions of results, just a brief sentence of what your results are.</a:t>
            </a:r>
          </a:p>
          <a:p>
            <a:r>
              <a:rPr lang="en-AU" dirty="0" smtClean="0"/>
              <a:t>Eg, Table 1, shows ___________.</a:t>
            </a:r>
          </a:p>
          <a:p>
            <a:r>
              <a:rPr lang="en-AU" dirty="0" smtClean="0"/>
              <a:t>Independent and dependent variables must be titled and the variables units.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 Table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Must include a description of the table, above the table</a:t>
            </a:r>
          </a:p>
          <a:p>
            <a:r>
              <a:rPr lang="en-AU" dirty="0" smtClean="0"/>
              <a:t>Easy way is independent variables (with title and units) go in first column, and dependent variables (trials) go in other columns.</a:t>
            </a:r>
          </a:p>
          <a:p>
            <a:r>
              <a:rPr lang="en-AU" dirty="0" smtClean="0"/>
              <a:t>No units in numerical cells.</a:t>
            </a:r>
          </a:p>
          <a:p>
            <a:pPr>
              <a:buNone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ience">
  <a:themeElements>
    <a:clrScheme name="0114241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142412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14241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4241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4241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4241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4241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4241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4241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4241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4241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4241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4241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4241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</Template>
  <TotalTime>851</TotalTime>
  <Words>603</Words>
  <Application>Microsoft Office PowerPoint</Application>
  <PresentationFormat>On-screen Show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science</vt:lpstr>
      <vt:lpstr>How to Write a  Formal Practical Report</vt:lpstr>
      <vt:lpstr>Aim</vt:lpstr>
      <vt:lpstr>Hypothesis</vt:lpstr>
      <vt:lpstr>Hypothesis Practice</vt:lpstr>
      <vt:lpstr>Hypothesis Practice</vt:lpstr>
      <vt:lpstr>Materials</vt:lpstr>
      <vt:lpstr>Method</vt:lpstr>
      <vt:lpstr>Results</vt:lpstr>
      <vt:lpstr>Results Table</vt:lpstr>
      <vt:lpstr>Results Graph</vt:lpstr>
      <vt:lpstr>Results Practice</vt:lpstr>
      <vt:lpstr>Results Practice</vt:lpstr>
      <vt:lpstr>Discussions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Formal Practical Report</dc:title>
  <dc:creator>HOME</dc:creator>
  <cp:lastModifiedBy>TEBBLE, Ryan(TEB)</cp:lastModifiedBy>
  <cp:revision>6</cp:revision>
  <dcterms:created xsi:type="dcterms:W3CDTF">2012-02-07T10:16:21Z</dcterms:created>
  <dcterms:modified xsi:type="dcterms:W3CDTF">2012-03-15T21:37:55Z</dcterms:modified>
</cp:coreProperties>
</file>